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68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A5498-3EE7-4B48-86CC-F86770A1CA10}" type="datetimeFigureOut">
              <a:rPr lang="zh-TW" altLang="en-US" smtClean="0"/>
              <a:t>2022/6/11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A4453-54A1-408F-B48B-C18A7594E3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4718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A5498-3EE7-4B48-86CC-F86770A1CA10}" type="datetimeFigureOut">
              <a:rPr lang="zh-TW" altLang="en-US" smtClean="0"/>
              <a:t>2022/6/11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A4453-54A1-408F-B48B-C18A7594E3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9178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A5498-3EE7-4B48-86CC-F86770A1CA10}" type="datetimeFigureOut">
              <a:rPr lang="zh-TW" altLang="en-US" smtClean="0"/>
              <a:t>2022/6/11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A4453-54A1-408F-B48B-C18A7594E3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5738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A5498-3EE7-4B48-86CC-F86770A1CA10}" type="datetimeFigureOut">
              <a:rPr lang="zh-TW" altLang="en-US" smtClean="0"/>
              <a:t>2022/6/11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A4453-54A1-408F-B48B-C18A7594E3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6412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A5498-3EE7-4B48-86CC-F86770A1CA10}" type="datetimeFigureOut">
              <a:rPr lang="zh-TW" altLang="en-US" smtClean="0"/>
              <a:t>2022/6/11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A4453-54A1-408F-B48B-C18A7594E3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9175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A5498-3EE7-4B48-86CC-F86770A1CA10}" type="datetimeFigureOut">
              <a:rPr lang="zh-TW" altLang="en-US" smtClean="0"/>
              <a:t>2022/6/11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A4453-54A1-408F-B48B-C18A7594E3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1374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A5498-3EE7-4B48-86CC-F86770A1CA10}" type="datetimeFigureOut">
              <a:rPr lang="zh-TW" altLang="en-US" smtClean="0"/>
              <a:t>2022/6/11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A4453-54A1-408F-B48B-C18A7594E3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6829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A5498-3EE7-4B48-86CC-F86770A1CA10}" type="datetimeFigureOut">
              <a:rPr lang="zh-TW" altLang="en-US" smtClean="0"/>
              <a:t>2022/6/11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A4453-54A1-408F-B48B-C18A7594E3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1135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A5498-3EE7-4B48-86CC-F86770A1CA10}" type="datetimeFigureOut">
              <a:rPr lang="zh-TW" altLang="en-US" smtClean="0"/>
              <a:t>2022/6/11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A4453-54A1-408F-B48B-C18A7594E3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4603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A5498-3EE7-4B48-86CC-F86770A1CA10}" type="datetimeFigureOut">
              <a:rPr lang="zh-TW" altLang="en-US" smtClean="0"/>
              <a:t>2022/6/11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A4453-54A1-408F-B48B-C18A7594E3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7313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A5498-3EE7-4B48-86CC-F86770A1CA10}" type="datetimeFigureOut">
              <a:rPr lang="zh-TW" altLang="en-US" smtClean="0"/>
              <a:t>2022/6/11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A4453-54A1-408F-B48B-C18A7594E3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5494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DA5498-3EE7-4B48-86CC-F86770A1CA10}" type="datetimeFigureOut">
              <a:rPr lang="zh-TW" altLang="en-US" smtClean="0"/>
              <a:t>2022/6/11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A4453-54A1-408F-B48B-C18A7594E3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2424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913598"/>
              </p:ext>
            </p:extLst>
          </p:nvPr>
        </p:nvGraphicFramePr>
        <p:xfrm>
          <a:off x="2329804" y="27648"/>
          <a:ext cx="6493972" cy="6582127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092662">
                  <a:extLst>
                    <a:ext uri="{9D8B030D-6E8A-4147-A177-3AD203B41FA5}">
                      <a16:colId xmlns:a16="http://schemas.microsoft.com/office/drawing/2014/main" val="2667637875"/>
                    </a:ext>
                  </a:extLst>
                </a:gridCol>
                <a:gridCol w="1082040">
                  <a:extLst>
                    <a:ext uri="{9D8B030D-6E8A-4147-A177-3AD203B41FA5}">
                      <a16:colId xmlns:a16="http://schemas.microsoft.com/office/drawing/2014/main" val="897906287"/>
                    </a:ext>
                  </a:extLst>
                </a:gridCol>
                <a:gridCol w="1076960">
                  <a:extLst>
                    <a:ext uri="{9D8B030D-6E8A-4147-A177-3AD203B41FA5}">
                      <a16:colId xmlns:a16="http://schemas.microsoft.com/office/drawing/2014/main" val="3272683974"/>
                    </a:ext>
                  </a:extLst>
                </a:gridCol>
                <a:gridCol w="1076960">
                  <a:extLst>
                    <a:ext uri="{9D8B030D-6E8A-4147-A177-3AD203B41FA5}">
                      <a16:colId xmlns:a16="http://schemas.microsoft.com/office/drawing/2014/main" val="122297200"/>
                    </a:ext>
                  </a:extLst>
                </a:gridCol>
                <a:gridCol w="1076960">
                  <a:extLst>
                    <a:ext uri="{9D8B030D-6E8A-4147-A177-3AD203B41FA5}">
                      <a16:colId xmlns:a16="http://schemas.microsoft.com/office/drawing/2014/main" val="461422613"/>
                    </a:ext>
                  </a:extLst>
                </a:gridCol>
                <a:gridCol w="1088390">
                  <a:extLst>
                    <a:ext uri="{9D8B030D-6E8A-4147-A177-3AD203B41FA5}">
                      <a16:colId xmlns:a16="http://schemas.microsoft.com/office/drawing/2014/main" val="1369558664"/>
                    </a:ext>
                  </a:extLst>
                </a:gridCol>
              </a:tblGrid>
              <a:tr h="109953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014997"/>
                  </a:ext>
                </a:extLst>
              </a:tr>
              <a:tr h="109473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827033"/>
                  </a:ext>
                </a:extLst>
              </a:tr>
              <a:tr h="11049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814163"/>
                  </a:ext>
                </a:extLst>
              </a:tr>
              <a:tr h="1083733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76166"/>
                  </a:ext>
                </a:extLst>
              </a:tr>
              <a:tr h="109431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7211594"/>
                  </a:ext>
                </a:extLst>
              </a:tr>
              <a:tr h="11049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199132"/>
                  </a:ext>
                </a:extLst>
              </a:tr>
            </a:tbl>
          </a:graphicData>
        </a:graphic>
      </p:graphicFrame>
      <p:grpSp>
        <p:nvGrpSpPr>
          <p:cNvPr id="33" name="群組 32"/>
          <p:cNvGrpSpPr/>
          <p:nvPr/>
        </p:nvGrpSpPr>
        <p:grpSpPr>
          <a:xfrm>
            <a:off x="2392599" y="139371"/>
            <a:ext cx="6368381" cy="6358679"/>
            <a:chOff x="-229986" y="285501"/>
            <a:chExt cx="7224274" cy="6310599"/>
          </a:xfrm>
        </p:grpSpPr>
        <p:pic>
          <p:nvPicPr>
            <p:cNvPr id="6" name="內容版面配置區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3889" b="73241" l="36389" r="65093">
                          <a14:foregroundMark x1="48426" y1="59444" x2="48704" y2="60926"/>
                          <a14:foregroundMark x1="51019" y1="58611" x2="51667" y2="603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57" t="51908" r="34590" b="27078"/>
            <a:stretch/>
          </p:blipFill>
          <p:spPr>
            <a:xfrm>
              <a:off x="-181549" y="1414184"/>
              <a:ext cx="1147719" cy="833022"/>
            </a:xfrm>
            <a:prstGeom prst="rect">
              <a:avLst/>
            </a:prstGeom>
          </p:spPr>
        </p:pic>
        <p:pic>
          <p:nvPicPr>
            <p:cNvPr id="7" name="內容版面配置區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1852" b="92130" l="32685" r="6870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21" t="73156" r="30153" b="7931"/>
            <a:stretch/>
          </p:blipFill>
          <p:spPr>
            <a:xfrm>
              <a:off x="-220709" y="2565586"/>
              <a:ext cx="1186879" cy="702611"/>
            </a:xfrm>
            <a:prstGeom prst="rect">
              <a:avLst/>
            </a:prstGeom>
          </p:spPr>
        </p:pic>
        <p:pic>
          <p:nvPicPr>
            <p:cNvPr id="8" name="內容版面配置區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3056" b="51389" l="29352" r="613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34" t="23930" r="38377" b="48519"/>
            <a:stretch/>
          </p:blipFill>
          <p:spPr>
            <a:xfrm>
              <a:off x="-229986" y="285501"/>
              <a:ext cx="1096818" cy="905066"/>
            </a:xfrm>
            <a:prstGeom prst="rect">
              <a:avLst/>
            </a:prstGeom>
          </p:spPr>
        </p:pic>
        <p:pic>
          <p:nvPicPr>
            <p:cNvPr id="9" name="內容版面配置區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5556" b="94352" l="2500" r="3277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1" t="75257" r="67745" b="6297"/>
            <a:stretch/>
          </p:blipFill>
          <p:spPr>
            <a:xfrm>
              <a:off x="2227261" y="338112"/>
              <a:ext cx="1169005" cy="727177"/>
            </a:xfrm>
            <a:prstGeom prst="rect">
              <a:avLst/>
            </a:prstGeom>
          </p:spPr>
        </p:pic>
        <p:pic>
          <p:nvPicPr>
            <p:cNvPr id="10" name="內容版面配置區 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7778" b="64815" l="65463" r="9916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944" t="46071" r="2834" b="35483"/>
            <a:stretch/>
          </p:blipFill>
          <p:spPr>
            <a:xfrm>
              <a:off x="989602" y="1414184"/>
              <a:ext cx="1196227" cy="830989"/>
            </a:xfrm>
            <a:prstGeom prst="rect">
              <a:avLst/>
            </a:prstGeom>
          </p:spPr>
        </p:pic>
        <p:pic>
          <p:nvPicPr>
            <p:cNvPr id="11" name="內容版面配置區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3056" b="51389" l="29352" r="613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34" t="23930" r="38377" b="48519"/>
            <a:stretch/>
          </p:blipFill>
          <p:spPr>
            <a:xfrm>
              <a:off x="975359" y="3513610"/>
              <a:ext cx="1096818" cy="905066"/>
            </a:xfrm>
            <a:prstGeom prst="rect">
              <a:avLst/>
            </a:prstGeom>
          </p:spPr>
        </p:pic>
        <p:pic>
          <p:nvPicPr>
            <p:cNvPr id="12" name="內容版面配置區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3056" b="51389" l="29352" r="613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34" t="23930" r="38377" b="48519"/>
            <a:stretch/>
          </p:blipFill>
          <p:spPr>
            <a:xfrm>
              <a:off x="2178859" y="2464359"/>
              <a:ext cx="1096818" cy="905066"/>
            </a:xfrm>
            <a:prstGeom prst="rect">
              <a:avLst/>
            </a:prstGeom>
          </p:spPr>
        </p:pic>
        <p:pic>
          <p:nvPicPr>
            <p:cNvPr id="13" name="內容版面配置區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3056" b="51389" l="29352" r="613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34" t="23930" r="38377" b="48519"/>
            <a:stretch/>
          </p:blipFill>
          <p:spPr>
            <a:xfrm>
              <a:off x="4564439" y="5675844"/>
              <a:ext cx="1096818" cy="905066"/>
            </a:xfrm>
            <a:prstGeom prst="rect">
              <a:avLst/>
            </a:prstGeom>
          </p:spPr>
        </p:pic>
        <p:pic>
          <p:nvPicPr>
            <p:cNvPr id="14" name="內容版面配置區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3056" b="51389" l="29352" r="613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34" t="23930" r="38377" b="48519"/>
            <a:stretch/>
          </p:blipFill>
          <p:spPr>
            <a:xfrm>
              <a:off x="5768065" y="1342140"/>
              <a:ext cx="1096818" cy="905066"/>
            </a:xfrm>
            <a:prstGeom prst="rect">
              <a:avLst/>
            </a:prstGeom>
          </p:spPr>
        </p:pic>
        <p:pic>
          <p:nvPicPr>
            <p:cNvPr id="15" name="內容版面配置區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3889" b="73241" l="36389" r="65093">
                          <a14:foregroundMark x1="48426" y1="59444" x2="48704" y2="60926"/>
                          <a14:foregroundMark x1="51019" y1="58611" x2="51667" y2="603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57" t="51908" r="34590" b="27078"/>
            <a:stretch/>
          </p:blipFill>
          <p:spPr>
            <a:xfrm>
              <a:off x="2205410" y="1414184"/>
              <a:ext cx="1147719" cy="833022"/>
            </a:xfrm>
            <a:prstGeom prst="rect">
              <a:avLst/>
            </a:prstGeom>
          </p:spPr>
        </p:pic>
        <p:pic>
          <p:nvPicPr>
            <p:cNvPr id="16" name="內容版面配置區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3889" b="73241" l="36389" r="65093">
                          <a14:foregroundMark x1="48426" y1="59444" x2="48704" y2="60926"/>
                          <a14:foregroundMark x1="51019" y1="58611" x2="51667" y2="603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57" t="51908" r="34590" b="27078"/>
            <a:stretch/>
          </p:blipFill>
          <p:spPr>
            <a:xfrm>
              <a:off x="2191629" y="3559427"/>
              <a:ext cx="1147719" cy="833022"/>
            </a:xfrm>
            <a:prstGeom prst="rect">
              <a:avLst/>
            </a:prstGeom>
          </p:spPr>
        </p:pic>
        <p:pic>
          <p:nvPicPr>
            <p:cNvPr id="17" name="內容版面配置區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3889" b="73241" l="36389" r="65093">
                          <a14:foregroundMark x1="48426" y1="59444" x2="48704" y2="60926"/>
                          <a14:foregroundMark x1="51019" y1="58611" x2="51667" y2="603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57" t="51908" r="34590" b="27078"/>
            <a:stretch/>
          </p:blipFill>
          <p:spPr>
            <a:xfrm>
              <a:off x="4600997" y="1414184"/>
              <a:ext cx="1147719" cy="833022"/>
            </a:xfrm>
            <a:prstGeom prst="rect">
              <a:avLst/>
            </a:prstGeom>
          </p:spPr>
        </p:pic>
        <p:pic>
          <p:nvPicPr>
            <p:cNvPr id="18" name="內容版面配置區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3889" b="73241" l="36389" r="65093">
                          <a14:foregroundMark x1="48426" y1="59444" x2="48704" y2="60926"/>
                          <a14:foregroundMark x1="51019" y1="58611" x2="51667" y2="603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57" t="51908" r="34590" b="27078"/>
            <a:stretch/>
          </p:blipFill>
          <p:spPr>
            <a:xfrm>
              <a:off x="5818347" y="5763078"/>
              <a:ext cx="1147719" cy="833022"/>
            </a:xfrm>
            <a:prstGeom prst="rect">
              <a:avLst/>
            </a:prstGeom>
          </p:spPr>
        </p:pic>
        <p:pic>
          <p:nvPicPr>
            <p:cNvPr id="19" name="內容版面配置區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1852" b="92130" l="32685" r="6870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21" t="73156" r="30153" b="7931"/>
            <a:stretch/>
          </p:blipFill>
          <p:spPr>
            <a:xfrm>
              <a:off x="-220753" y="3689838"/>
              <a:ext cx="1186879" cy="702611"/>
            </a:xfrm>
            <a:prstGeom prst="rect">
              <a:avLst/>
            </a:prstGeom>
          </p:spPr>
        </p:pic>
        <p:pic>
          <p:nvPicPr>
            <p:cNvPr id="20" name="內容版面配置區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1852" b="92130" l="32685" r="6870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21" t="73156" r="30153" b="7931"/>
            <a:stretch/>
          </p:blipFill>
          <p:spPr>
            <a:xfrm>
              <a:off x="2185829" y="5861530"/>
              <a:ext cx="1186879" cy="702611"/>
            </a:xfrm>
            <a:prstGeom prst="rect">
              <a:avLst/>
            </a:prstGeom>
          </p:spPr>
        </p:pic>
        <p:pic>
          <p:nvPicPr>
            <p:cNvPr id="21" name="內容版面配置區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1852" b="92130" l="32685" r="6870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21" t="73156" r="30153" b="7931"/>
            <a:stretch/>
          </p:blipFill>
          <p:spPr>
            <a:xfrm>
              <a:off x="4581186" y="2565585"/>
              <a:ext cx="1186879" cy="702611"/>
            </a:xfrm>
            <a:prstGeom prst="rect">
              <a:avLst/>
            </a:prstGeom>
          </p:spPr>
        </p:pic>
        <p:pic>
          <p:nvPicPr>
            <p:cNvPr id="22" name="內容版面配置區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1852" b="92130" l="32685" r="6870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21" t="73156" r="30153" b="7931"/>
            <a:stretch/>
          </p:blipFill>
          <p:spPr>
            <a:xfrm>
              <a:off x="4581185" y="4731513"/>
              <a:ext cx="1186879" cy="702611"/>
            </a:xfrm>
            <a:prstGeom prst="rect">
              <a:avLst/>
            </a:prstGeom>
          </p:spPr>
        </p:pic>
        <p:pic>
          <p:nvPicPr>
            <p:cNvPr id="23" name="內容版面配置區 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7778" b="64815" l="65463" r="9916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944" t="46071" r="2834" b="35483"/>
            <a:stretch/>
          </p:blipFill>
          <p:spPr>
            <a:xfrm>
              <a:off x="-225428" y="4620498"/>
              <a:ext cx="1196227" cy="830989"/>
            </a:xfrm>
            <a:prstGeom prst="rect">
              <a:avLst/>
            </a:prstGeom>
          </p:spPr>
        </p:pic>
        <p:pic>
          <p:nvPicPr>
            <p:cNvPr id="24" name="內容版面配置區 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7778" b="64815" l="65463" r="9916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944" t="46071" r="2834" b="35483"/>
            <a:stretch/>
          </p:blipFill>
          <p:spPr>
            <a:xfrm>
              <a:off x="2185829" y="4681646"/>
              <a:ext cx="1196227" cy="830989"/>
            </a:xfrm>
            <a:prstGeom prst="rect">
              <a:avLst/>
            </a:prstGeom>
          </p:spPr>
        </p:pic>
        <p:pic>
          <p:nvPicPr>
            <p:cNvPr id="25" name="內容版面配置區 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7778" b="64815" l="65463" r="9916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944" t="46071" r="2834" b="35483"/>
            <a:stretch/>
          </p:blipFill>
          <p:spPr>
            <a:xfrm>
              <a:off x="5769839" y="2436843"/>
              <a:ext cx="1196227" cy="830989"/>
            </a:xfrm>
            <a:prstGeom prst="rect">
              <a:avLst/>
            </a:prstGeom>
          </p:spPr>
        </p:pic>
        <p:pic>
          <p:nvPicPr>
            <p:cNvPr id="26" name="內容版面配置區 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7778" b="64815" l="65463" r="9916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944" t="46071" r="2834" b="35483"/>
            <a:stretch/>
          </p:blipFill>
          <p:spPr>
            <a:xfrm>
              <a:off x="3354862" y="285501"/>
              <a:ext cx="1196227" cy="830989"/>
            </a:xfrm>
            <a:prstGeom prst="rect">
              <a:avLst/>
            </a:prstGeom>
          </p:spPr>
        </p:pic>
        <p:pic>
          <p:nvPicPr>
            <p:cNvPr id="27" name="內容版面配置區 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7778" b="64815" l="65463" r="9916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944" t="46071" r="2834" b="35483"/>
            <a:stretch/>
          </p:blipFill>
          <p:spPr>
            <a:xfrm>
              <a:off x="3384958" y="5733152"/>
              <a:ext cx="1196227" cy="830989"/>
            </a:xfrm>
            <a:prstGeom prst="rect">
              <a:avLst/>
            </a:prstGeom>
          </p:spPr>
        </p:pic>
        <p:pic>
          <p:nvPicPr>
            <p:cNvPr id="28" name="內容版面配置區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5556" b="94352" l="2500" r="3277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1" t="75257" r="67745" b="6297"/>
            <a:stretch/>
          </p:blipFill>
          <p:spPr>
            <a:xfrm>
              <a:off x="5825283" y="374445"/>
              <a:ext cx="1169005" cy="727177"/>
            </a:xfrm>
            <a:prstGeom prst="rect">
              <a:avLst/>
            </a:prstGeom>
          </p:spPr>
        </p:pic>
        <p:pic>
          <p:nvPicPr>
            <p:cNvPr id="29" name="內容版面配置區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5556" b="94352" l="2500" r="3277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1" t="75257" r="67745" b="6297"/>
            <a:stretch/>
          </p:blipFill>
          <p:spPr>
            <a:xfrm>
              <a:off x="5807703" y="4672403"/>
              <a:ext cx="1169005" cy="727177"/>
            </a:xfrm>
            <a:prstGeom prst="rect">
              <a:avLst/>
            </a:prstGeom>
          </p:spPr>
        </p:pic>
        <p:pic>
          <p:nvPicPr>
            <p:cNvPr id="30" name="內容版面配置區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5556" b="94352" l="2500" r="3277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1" t="75257" r="67745" b="6297"/>
            <a:stretch/>
          </p:blipFill>
          <p:spPr>
            <a:xfrm>
              <a:off x="3395434" y="2508107"/>
              <a:ext cx="1169005" cy="727177"/>
            </a:xfrm>
            <a:prstGeom prst="rect">
              <a:avLst/>
            </a:prstGeom>
          </p:spPr>
        </p:pic>
        <p:pic>
          <p:nvPicPr>
            <p:cNvPr id="31" name="內容版面配置區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5556" b="94352" l="2500" r="3277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1" t="75257" r="67745" b="6297"/>
            <a:stretch/>
          </p:blipFill>
          <p:spPr>
            <a:xfrm>
              <a:off x="-199551" y="5756338"/>
              <a:ext cx="1169005" cy="727177"/>
            </a:xfrm>
            <a:prstGeom prst="rect">
              <a:avLst/>
            </a:prstGeom>
          </p:spPr>
        </p:pic>
        <p:pic>
          <p:nvPicPr>
            <p:cNvPr id="32" name="內容版面配置區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5556" b="94352" l="2500" r="3277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1" t="75257" r="67745" b="6297"/>
            <a:stretch/>
          </p:blipFill>
          <p:spPr>
            <a:xfrm>
              <a:off x="996771" y="2540655"/>
              <a:ext cx="1169005" cy="7271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582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57" t="51908" r="34590" b="27078"/>
          <a:stretch/>
        </p:blipFill>
        <p:spPr>
          <a:xfrm>
            <a:off x="816450" y="1962784"/>
            <a:ext cx="1259841" cy="914401"/>
          </a:xfrm>
        </p:spPr>
      </p:pic>
      <p:pic>
        <p:nvPicPr>
          <p:cNvPr id="7" name="內容版面配置區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634" y="532632"/>
            <a:ext cx="4351338" cy="4351338"/>
          </a:xfrm>
          <a:prstGeom prst="rect">
            <a:avLst/>
          </a:prstGeom>
        </p:spPr>
      </p:pic>
      <p:pic>
        <p:nvPicPr>
          <p:cNvPr id="8" name="內容版面配置區 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852" b="92130" l="32685" r="6870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21" t="73156" r="30153" b="7931"/>
          <a:stretch/>
        </p:blipFill>
        <p:spPr>
          <a:xfrm>
            <a:off x="638649" y="5293042"/>
            <a:ext cx="1645921" cy="822961"/>
          </a:xfrm>
          <a:prstGeom prst="rect">
            <a:avLst/>
          </a:prstGeom>
        </p:spPr>
      </p:pic>
      <p:pic>
        <p:nvPicPr>
          <p:cNvPr id="9" name="內容版面配置區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34" t="23930" r="38377" b="48519"/>
          <a:stretch/>
        </p:blipFill>
        <p:spPr>
          <a:xfrm>
            <a:off x="502919" y="372110"/>
            <a:ext cx="1452881" cy="1198880"/>
          </a:xfrm>
          <a:prstGeom prst="rect">
            <a:avLst/>
          </a:prstGeom>
        </p:spPr>
      </p:pic>
      <p:pic>
        <p:nvPicPr>
          <p:cNvPr id="10" name="內容版面配置區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" t="75257" r="67745" b="6297"/>
          <a:stretch/>
        </p:blipFill>
        <p:spPr>
          <a:xfrm>
            <a:off x="816450" y="4348479"/>
            <a:ext cx="1290320" cy="802641"/>
          </a:xfrm>
          <a:prstGeom prst="rect">
            <a:avLst/>
          </a:prstGeom>
        </p:spPr>
      </p:pic>
      <p:pic>
        <p:nvPicPr>
          <p:cNvPr id="11" name="內容版面配置區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4" t="46071" r="2834" b="35483"/>
          <a:stretch/>
        </p:blipFill>
        <p:spPr>
          <a:xfrm>
            <a:off x="816450" y="3268979"/>
            <a:ext cx="1402081" cy="802641"/>
          </a:xfrm>
          <a:prstGeom prst="rect">
            <a:avLst/>
          </a:prstGeom>
        </p:spPr>
      </p:pic>
      <p:pic>
        <p:nvPicPr>
          <p:cNvPr id="1026" name="Picture 2" descr="未提供相片說明。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642" y="684734"/>
            <a:ext cx="4029583" cy="579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未提供相片說明。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501" y="199368"/>
            <a:ext cx="2562473" cy="368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未提供相片說明。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" t="85038" r="45548" b="3068"/>
          <a:stretch/>
        </p:blipFill>
        <p:spPr bwMode="auto">
          <a:xfrm>
            <a:off x="4006850" y="3797301"/>
            <a:ext cx="1301750" cy="43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47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1226" t="1774" r="19542" b="3167"/>
          <a:stretch/>
        </p:blipFill>
        <p:spPr>
          <a:xfrm>
            <a:off x="2377139" y="427796"/>
            <a:ext cx="6840000" cy="6238450"/>
          </a:xfrm>
          <a:prstGeom prst="rect">
            <a:avLst/>
          </a:prstGeom>
        </p:spPr>
      </p:pic>
      <p:grpSp>
        <p:nvGrpSpPr>
          <p:cNvPr id="14" name="群組 13"/>
          <p:cNvGrpSpPr/>
          <p:nvPr/>
        </p:nvGrpSpPr>
        <p:grpSpPr>
          <a:xfrm rot="16200000">
            <a:off x="11267053" y="428932"/>
            <a:ext cx="3647979" cy="3300726"/>
            <a:chOff x="2300437" y="138236"/>
            <a:chExt cx="3643163" cy="3288457"/>
          </a:xfrm>
        </p:grpSpPr>
        <p:grpSp>
          <p:nvGrpSpPr>
            <p:cNvPr id="9" name="群組 8"/>
            <p:cNvGrpSpPr/>
            <p:nvPr/>
          </p:nvGrpSpPr>
          <p:grpSpPr>
            <a:xfrm>
              <a:off x="2300437" y="138236"/>
              <a:ext cx="3643163" cy="3288457"/>
              <a:chOff x="2300436" y="138236"/>
              <a:chExt cx="3643163" cy="3288457"/>
            </a:xfrm>
          </p:grpSpPr>
          <p:pic>
            <p:nvPicPr>
              <p:cNvPr id="6" name="Picture 4" descr="未提供相片說明。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2" t="85038" r="45548" b="3068"/>
              <a:stretch/>
            </p:blipFill>
            <p:spPr bwMode="auto">
              <a:xfrm>
                <a:off x="2300436" y="138236"/>
                <a:ext cx="3643163" cy="11127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4" descr="未提供相片說明。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2" t="85038" r="45548" b="3068"/>
              <a:stretch/>
            </p:blipFill>
            <p:spPr bwMode="auto">
              <a:xfrm>
                <a:off x="2300436" y="2313979"/>
                <a:ext cx="3643163" cy="11127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" name="群組 12"/>
            <p:cNvGrpSpPr/>
            <p:nvPr/>
          </p:nvGrpSpPr>
          <p:grpSpPr>
            <a:xfrm>
              <a:off x="3478074" y="1230789"/>
              <a:ext cx="1269419" cy="1112714"/>
              <a:chOff x="3478074" y="1230789"/>
              <a:chExt cx="1269419" cy="1112714"/>
            </a:xfrm>
          </p:grpSpPr>
          <p:pic>
            <p:nvPicPr>
              <p:cNvPr id="11" name="Picture 4" descr="未提供相片說明。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2" t="85038" r="87276" b="3068"/>
              <a:stretch/>
            </p:blipFill>
            <p:spPr bwMode="auto">
              <a:xfrm>
                <a:off x="3478074" y="1230789"/>
                <a:ext cx="650582" cy="11127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4" descr="未提供相片說明。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823" t="85038" r="45548" b="3068"/>
              <a:stretch/>
            </p:blipFill>
            <p:spPr bwMode="auto">
              <a:xfrm>
                <a:off x="4128656" y="1230789"/>
                <a:ext cx="618837" cy="11127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8" name="群組 27"/>
          <p:cNvGrpSpPr/>
          <p:nvPr/>
        </p:nvGrpSpPr>
        <p:grpSpPr>
          <a:xfrm>
            <a:off x="9750637" y="3435392"/>
            <a:ext cx="3599277" cy="3331160"/>
            <a:chOff x="5985298" y="138235"/>
            <a:chExt cx="3599277" cy="3331160"/>
          </a:xfrm>
        </p:grpSpPr>
        <p:pic>
          <p:nvPicPr>
            <p:cNvPr id="15" name="Picture 4" descr="未提供相片說明。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2" t="85038" r="45548" b="3068"/>
            <a:stretch/>
          </p:blipFill>
          <p:spPr bwMode="auto">
            <a:xfrm rot="16200000">
              <a:off x="4933832" y="1189701"/>
              <a:ext cx="3288457" cy="1185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9" name="群組 18"/>
            <p:cNvGrpSpPr/>
            <p:nvPr/>
          </p:nvGrpSpPr>
          <p:grpSpPr>
            <a:xfrm>
              <a:off x="7166438" y="141727"/>
              <a:ext cx="1203163" cy="2218445"/>
              <a:chOff x="7170822" y="138234"/>
              <a:chExt cx="1203163" cy="2218445"/>
            </a:xfrm>
          </p:grpSpPr>
          <p:pic>
            <p:nvPicPr>
              <p:cNvPr id="16" name="Picture 4" descr="未提供相片說明。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704" t="85038" r="45548" b="3068"/>
              <a:stretch/>
            </p:blipFill>
            <p:spPr bwMode="auto">
              <a:xfrm rot="16200000">
                <a:off x="7230317" y="78743"/>
                <a:ext cx="1084173" cy="12031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4" descr="未提供相片說明。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377" t="85038" r="62445" b="3068"/>
              <a:stretch/>
            </p:blipFill>
            <p:spPr bwMode="auto">
              <a:xfrm rot="16200000">
                <a:off x="7507711" y="885521"/>
                <a:ext cx="529388" cy="12031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4" descr="未提供相片說明。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2" t="85038" r="87004" b="3068"/>
              <a:stretch/>
            </p:blipFill>
            <p:spPr bwMode="auto">
              <a:xfrm rot="16200000">
                <a:off x="7469959" y="1452657"/>
                <a:ext cx="604885" cy="12031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0" name="群組 19"/>
            <p:cNvGrpSpPr/>
            <p:nvPr/>
          </p:nvGrpSpPr>
          <p:grpSpPr>
            <a:xfrm>
              <a:off x="8381412" y="1250950"/>
              <a:ext cx="1203163" cy="2218445"/>
              <a:chOff x="7170822" y="138234"/>
              <a:chExt cx="1203163" cy="2218445"/>
            </a:xfrm>
          </p:grpSpPr>
          <p:pic>
            <p:nvPicPr>
              <p:cNvPr id="21" name="Picture 4" descr="未提供相片說明。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704" t="85038" r="45548" b="3068"/>
              <a:stretch/>
            </p:blipFill>
            <p:spPr bwMode="auto">
              <a:xfrm rot="16200000">
                <a:off x="7230317" y="78743"/>
                <a:ext cx="1084173" cy="12031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4" descr="未提供相片說明。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377" t="85038" r="62445" b="3068"/>
              <a:stretch/>
            </p:blipFill>
            <p:spPr bwMode="auto">
              <a:xfrm rot="16200000">
                <a:off x="7507711" y="885521"/>
                <a:ext cx="529388" cy="12031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4" descr="未提供相片說明。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2" t="85038" r="87004" b="3068"/>
              <a:stretch/>
            </p:blipFill>
            <p:spPr bwMode="auto">
              <a:xfrm rot="16200000">
                <a:off x="7469959" y="1452657"/>
                <a:ext cx="604885" cy="12031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9" name="群組 38"/>
          <p:cNvGrpSpPr/>
          <p:nvPr/>
        </p:nvGrpSpPr>
        <p:grpSpPr>
          <a:xfrm>
            <a:off x="2300434" y="3257461"/>
            <a:ext cx="3443065" cy="3121567"/>
            <a:chOff x="2300434" y="3257461"/>
            <a:chExt cx="3443065" cy="3121567"/>
          </a:xfrm>
        </p:grpSpPr>
        <p:pic>
          <p:nvPicPr>
            <p:cNvPr id="32" name="圖片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0434" y="3257461"/>
              <a:ext cx="1147614" cy="1042864"/>
            </a:xfrm>
            <a:prstGeom prst="rect">
              <a:avLst/>
            </a:prstGeom>
          </p:spPr>
        </p:pic>
        <p:pic>
          <p:nvPicPr>
            <p:cNvPr id="33" name="圖片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50555" y="3257461"/>
              <a:ext cx="1147614" cy="1042864"/>
            </a:xfrm>
            <a:prstGeom prst="rect">
              <a:avLst/>
            </a:prstGeom>
          </p:spPr>
        </p:pic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2246" y="3257461"/>
              <a:ext cx="1080000" cy="981422"/>
            </a:xfrm>
            <a:prstGeom prst="rect">
              <a:avLst/>
            </a:prstGeom>
          </p:spPr>
        </p:pic>
        <p:pic>
          <p:nvPicPr>
            <p:cNvPr id="35" name="圖片 3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50555" y="4295641"/>
              <a:ext cx="1147614" cy="1042864"/>
            </a:xfrm>
            <a:prstGeom prst="rect">
              <a:avLst/>
            </a:prstGeom>
          </p:spPr>
        </p:pic>
        <p:pic>
          <p:nvPicPr>
            <p:cNvPr id="36" name="圖片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0434" y="5336164"/>
              <a:ext cx="1147614" cy="1042864"/>
            </a:xfrm>
            <a:prstGeom prst="rect">
              <a:avLst/>
            </a:prstGeom>
          </p:spPr>
        </p:pic>
        <p:pic>
          <p:nvPicPr>
            <p:cNvPr id="37" name="圖片 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59862" y="5330461"/>
              <a:ext cx="1147614" cy="1042864"/>
            </a:xfrm>
            <a:prstGeom prst="rect">
              <a:avLst/>
            </a:prstGeom>
          </p:spPr>
        </p:pic>
        <p:pic>
          <p:nvPicPr>
            <p:cNvPr id="38" name="圖片 3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5885" y="5325777"/>
              <a:ext cx="1147614" cy="1042864"/>
            </a:xfrm>
            <a:prstGeom prst="rect">
              <a:avLst/>
            </a:prstGeom>
          </p:spPr>
        </p:pic>
      </p:grpSp>
      <p:pic>
        <p:nvPicPr>
          <p:cNvPr id="40" name="圖片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434" y="135894"/>
            <a:ext cx="1079999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8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 rot="16200000">
            <a:off x="401155" y="179734"/>
            <a:ext cx="3239997" cy="3264261"/>
            <a:chOff x="2605578" y="138253"/>
            <a:chExt cx="3239997" cy="3264261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05578" y="138253"/>
              <a:ext cx="1079999" cy="1080000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85577" y="138253"/>
              <a:ext cx="1079999" cy="1080000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65576" y="138253"/>
              <a:ext cx="1079999" cy="1080000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85576" y="2322514"/>
              <a:ext cx="1079999" cy="1080000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65574" y="2319468"/>
              <a:ext cx="1079999" cy="1080000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85577" y="1221300"/>
              <a:ext cx="1079999" cy="1098169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05578" y="2320991"/>
              <a:ext cx="1079999" cy="1080000"/>
            </a:xfrm>
            <a:prstGeom prst="rect">
              <a:avLst/>
            </a:prstGeom>
          </p:spPr>
        </p:pic>
      </p:grpSp>
      <p:grpSp>
        <p:nvGrpSpPr>
          <p:cNvPr id="14" name="群組 13"/>
          <p:cNvGrpSpPr/>
          <p:nvPr/>
        </p:nvGrpSpPr>
        <p:grpSpPr>
          <a:xfrm rot="10800000">
            <a:off x="4217534" y="3523934"/>
            <a:ext cx="3252128" cy="3270501"/>
            <a:chOff x="2605578" y="3420886"/>
            <a:chExt cx="3252128" cy="3270501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05578" y="3420886"/>
              <a:ext cx="1079999" cy="1080000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1311" y="3431167"/>
              <a:ext cx="1079999" cy="1080000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77707" y="3435165"/>
              <a:ext cx="1079999" cy="1080000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05578" y="4521277"/>
              <a:ext cx="1079999" cy="1080000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74661" y="4521277"/>
              <a:ext cx="1079999" cy="1080000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1312" y="5611387"/>
              <a:ext cx="1079999" cy="1080000"/>
            </a:xfrm>
            <a:prstGeom prst="rect">
              <a:avLst/>
            </a:prstGeom>
          </p:spPr>
        </p:pic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76186" y="5599547"/>
              <a:ext cx="1079999" cy="1080000"/>
            </a:xfrm>
            <a:prstGeom prst="rect">
              <a:avLst/>
            </a:prstGeom>
          </p:spPr>
        </p:pic>
      </p:grpSp>
      <p:grpSp>
        <p:nvGrpSpPr>
          <p:cNvPr id="22" name="群組 21"/>
          <p:cNvGrpSpPr/>
          <p:nvPr/>
        </p:nvGrpSpPr>
        <p:grpSpPr>
          <a:xfrm rot="5400000">
            <a:off x="4209043" y="171245"/>
            <a:ext cx="3242663" cy="3278574"/>
            <a:chOff x="5854661" y="132029"/>
            <a:chExt cx="3242663" cy="3278574"/>
          </a:xfrm>
        </p:grpSpPr>
        <p:pic>
          <p:nvPicPr>
            <p:cNvPr id="23" name="圖片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5854661" y="140103"/>
              <a:ext cx="1079999" cy="1107088"/>
            </a:xfrm>
            <a:prstGeom prst="rect">
              <a:avLst/>
            </a:prstGeom>
          </p:spPr>
        </p:pic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5859230" y="1230383"/>
              <a:ext cx="1079999" cy="1080000"/>
            </a:xfrm>
            <a:prstGeom prst="rect">
              <a:avLst/>
            </a:prstGeom>
          </p:spPr>
        </p:pic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5854661" y="2310382"/>
              <a:ext cx="1079999" cy="1100221"/>
            </a:xfrm>
            <a:prstGeom prst="rect">
              <a:avLst/>
            </a:prstGeom>
          </p:spPr>
        </p:pic>
        <p:pic>
          <p:nvPicPr>
            <p:cNvPr id="26" name="圖片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6932604" y="1235894"/>
              <a:ext cx="1079999" cy="1080000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6932602" y="132029"/>
              <a:ext cx="1079999" cy="1107911"/>
            </a:xfrm>
            <a:prstGeom prst="rect">
              <a:avLst/>
            </a:prstGeom>
          </p:spPr>
        </p:pic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8012602" y="1240791"/>
              <a:ext cx="1079999" cy="1080000"/>
            </a:xfrm>
            <a:prstGeom prst="rect">
              <a:avLst/>
            </a:prstGeom>
          </p:spPr>
        </p:pic>
        <p:pic>
          <p:nvPicPr>
            <p:cNvPr id="29" name="圖片 2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8017325" y="2321641"/>
              <a:ext cx="1079999" cy="1080000"/>
            </a:xfrm>
            <a:prstGeom prst="rect">
              <a:avLst/>
            </a:prstGeom>
          </p:spPr>
        </p:pic>
      </p:grpSp>
      <p:grpSp>
        <p:nvGrpSpPr>
          <p:cNvPr id="30" name="群組 29"/>
          <p:cNvGrpSpPr/>
          <p:nvPr/>
        </p:nvGrpSpPr>
        <p:grpSpPr>
          <a:xfrm rot="10800000">
            <a:off x="8011075" y="189200"/>
            <a:ext cx="3246741" cy="3266329"/>
            <a:chOff x="5857706" y="148688"/>
            <a:chExt cx="3246741" cy="3266329"/>
          </a:xfrm>
        </p:grpSpPr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7974533" y="165794"/>
              <a:ext cx="1142124" cy="1107911"/>
            </a:xfrm>
            <a:prstGeom prst="rect">
              <a:avLst/>
            </a:prstGeom>
          </p:spPr>
        </p:pic>
        <p:pic>
          <p:nvPicPr>
            <p:cNvPr id="32" name="圖片 3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8010492" y="1225183"/>
              <a:ext cx="1079999" cy="1107911"/>
            </a:xfrm>
            <a:prstGeom prst="rect">
              <a:avLst/>
            </a:prstGeom>
          </p:spPr>
        </p:pic>
        <p:pic>
          <p:nvPicPr>
            <p:cNvPr id="33" name="圖片 3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6938503" y="134732"/>
              <a:ext cx="1079999" cy="1107911"/>
            </a:xfrm>
            <a:prstGeom prst="rect">
              <a:avLst/>
            </a:prstGeom>
          </p:spPr>
        </p:pic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6926420" y="1221651"/>
              <a:ext cx="1093841" cy="1107911"/>
            </a:xfrm>
            <a:prstGeom prst="rect">
              <a:avLst/>
            </a:prstGeom>
          </p:spPr>
        </p:pic>
        <p:pic>
          <p:nvPicPr>
            <p:cNvPr id="35" name="圖片 3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5880426" y="1223619"/>
              <a:ext cx="1079999" cy="1114614"/>
            </a:xfrm>
            <a:prstGeom prst="rect">
              <a:avLst/>
            </a:prstGeom>
          </p:spPr>
        </p:pic>
        <p:pic>
          <p:nvPicPr>
            <p:cNvPr id="36" name="圖片 3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5853520" y="2302920"/>
              <a:ext cx="1116283" cy="1107911"/>
            </a:xfrm>
            <a:prstGeom prst="rect">
              <a:avLst/>
            </a:prstGeom>
          </p:spPr>
        </p:pic>
      </p:grpSp>
      <p:pic>
        <p:nvPicPr>
          <p:cNvPr id="37" name="圖片 36"/>
          <p:cNvPicPr>
            <a:picLocks noChangeAspect="1"/>
          </p:cNvPicPr>
          <p:nvPr/>
        </p:nvPicPr>
        <p:blipFill rotWithShape="1">
          <a:blip r:embed="rId3"/>
          <a:srcRect l="19037" t="384" r="27510" b="3730"/>
          <a:stretch/>
        </p:blipFill>
        <p:spPr>
          <a:xfrm>
            <a:off x="-6114473" y="-38501"/>
            <a:ext cx="6363855" cy="64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6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內容版面配置區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556" b="94352" l="2500" r="32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01" t="75257" r="67745" b="6297"/>
          <a:stretch/>
        </p:blipFill>
        <p:spPr>
          <a:xfrm>
            <a:off x="10382158" y="5967707"/>
            <a:ext cx="1030508" cy="732717"/>
          </a:xfrm>
          <a:prstGeom prst="rect">
            <a:avLst/>
          </a:prstGeom>
        </p:spPr>
      </p:pic>
      <p:pic>
        <p:nvPicPr>
          <p:cNvPr id="18" name="內容版面配置區 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778" b="64815" l="65463" r="99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944" t="46071" r="2834" b="35483"/>
          <a:stretch/>
        </p:blipFill>
        <p:spPr>
          <a:xfrm>
            <a:off x="3014214" y="4022854"/>
            <a:ext cx="1054504" cy="837320"/>
          </a:xfrm>
          <a:prstGeom prst="rect">
            <a:avLst/>
          </a:prstGeom>
        </p:spPr>
      </p:pic>
      <p:pic>
        <p:nvPicPr>
          <p:cNvPr id="20" name="內容版面配置區 5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056" b="51389" l="29352" r="6138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234" t="23930" r="38377" b="48519"/>
          <a:stretch/>
        </p:blipFill>
        <p:spPr>
          <a:xfrm>
            <a:off x="4390309" y="3974806"/>
            <a:ext cx="966873" cy="911962"/>
          </a:xfrm>
          <a:prstGeom prst="rect">
            <a:avLst/>
          </a:prstGeom>
        </p:spPr>
      </p:pic>
      <p:grpSp>
        <p:nvGrpSpPr>
          <p:cNvPr id="40" name="群組 39"/>
          <p:cNvGrpSpPr/>
          <p:nvPr/>
        </p:nvGrpSpPr>
        <p:grpSpPr>
          <a:xfrm>
            <a:off x="6812230" y="3400157"/>
            <a:ext cx="4936425" cy="1907549"/>
            <a:chOff x="6812230" y="3400157"/>
            <a:chExt cx="4936425" cy="1907549"/>
          </a:xfrm>
        </p:grpSpPr>
        <p:pic>
          <p:nvPicPr>
            <p:cNvPr id="9" name="內容版面配置區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3889" b="73241" l="36389" r="65093">
                          <a14:foregroundMark x1="48426" y1="59444" x2="48704" y2="60926"/>
                          <a14:foregroundMark x1="51019" y1="58611" x2="51667" y2="603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57" t="51908" r="34590" b="27078"/>
            <a:stretch/>
          </p:blipFill>
          <p:spPr>
            <a:xfrm>
              <a:off x="7219877" y="3542286"/>
              <a:ext cx="1011743" cy="839369"/>
            </a:xfrm>
            <a:prstGeom prst="rect">
              <a:avLst/>
            </a:prstGeom>
          </p:spPr>
        </p:pic>
        <p:pic>
          <p:nvPicPr>
            <p:cNvPr id="10" name="內容版面配置區 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1852" b="92130" l="32685" r="6870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21" t="73156" r="30153" b="7931"/>
            <a:stretch/>
          </p:blipFill>
          <p:spPr>
            <a:xfrm>
              <a:off x="7385663" y="4441514"/>
              <a:ext cx="1046264" cy="707964"/>
            </a:xfrm>
            <a:prstGeom prst="rect">
              <a:avLst/>
            </a:prstGeom>
          </p:spPr>
        </p:pic>
        <p:pic>
          <p:nvPicPr>
            <p:cNvPr id="19" name="內容版面配置區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7778" b="64815" l="65463" r="9916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944" t="46071" r="2834" b="35483"/>
            <a:stretch/>
          </p:blipFill>
          <p:spPr>
            <a:xfrm>
              <a:off x="10190321" y="3516612"/>
              <a:ext cx="1054504" cy="837320"/>
            </a:xfrm>
            <a:prstGeom prst="rect">
              <a:avLst/>
            </a:prstGeom>
          </p:spPr>
        </p:pic>
        <p:pic>
          <p:nvPicPr>
            <p:cNvPr id="21" name="內容版面配置區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3889" b="73241" l="36389" r="65093">
                          <a14:foregroundMark x1="48426" y1="59444" x2="48704" y2="60926"/>
                          <a14:foregroundMark x1="51019" y1="58611" x2="51667" y2="603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57" t="51908" r="34590" b="27078"/>
            <a:stretch/>
          </p:blipFill>
          <p:spPr>
            <a:xfrm>
              <a:off x="8167327" y="3555122"/>
              <a:ext cx="1011743" cy="839369"/>
            </a:xfrm>
            <a:prstGeom prst="rect">
              <a:avLst/>
            </a:prstGeom>
          </p:spPr>
        </p:pic>
        <p:pic>
          <p:nvPicPr>
            <p:cNvPr id="22" name="內容版面配置區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3889" b="73241" l="36389" r="65093">
                          <a14:foregroundMark x1="48426" y1="59444" x2="48704" y2="60926"/>
                          <a14:foregroundMark x1="51019" y1="58611" x2="51667" y2="603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57" t="51908" r="34590" b="27078"/>
            <a:stretch/>
          </p:blipFill>
          <p:spPr>
            <a:xfrm>
              <a:off x="9175169" y="3542285"/>
              <a:ext cx="1011743" cy="839369"/>
            </a:xfrm>
            <a:prstGeom prst="rect">
              <a:avLst/>
            </a:prstGeom>
          </p:spPr>
        </p:pic>
        <p:pic>
          <p:nvPicPr>
            <p:cNvPr id="24" name="內容版面配置區 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1852" b="92130" l="32685" r="6870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21" t="73156" r="30153" b="7931"/>
            <a:stretch/>
          </p:blipFill>
          <p:spPr>
            <a:xfrm>
              <a:off x="8545603" y="4457275"/>
              <a:ext cx="1046264" cy="707964"/>
            </a:xfrm>
            <a:prstGeom prst="rect">
              <a:avLst/>
            </a:prstGeom>
          </p:spPr>
        </p:pic>
        <p:pic>
          <p:nvPicPr>
            <p:cNvPr id="25" name="內容版面配置區 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1852" b="92130" l="32685" r="6870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21" t="73156" r="30153" b="7931"/>
            <a:stretch/>
          </p:blipFill>
          <p:spPr>
            <a:xfrm>
              <a:off x="9751552" y="4407327"/>
              <a:ext cx="1046264" cy="707964"/>
            </a:xfrm>
            <a:prstGeom prst="rect">
              <a:avLst/>
            </a:prstGeom>
          </p:spPr>
        </p:pic>
        <p:sp>
          <p:nvSpPr>
            <p:cNvPr id="26" name="矩形 25"/>
            <p:cNvSpPr/>
            <p:nvPr/>
          </p:nvSpPr>
          <p:spPr>
            <a:xfrm>
              <a:off x="6812230" y="3400157"/>
              <a:ext cx="4936425" cy="19075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7" name="矩形 26"/>
          <p:cNvSpPr/>
          <p:nvPr/>
        </p:nvSpPr>
        <p:spPr>
          <a:xfrm>
            <a:off x="1139261" y="3400157"/>
            <a:ext cx="4936425" cy="1907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8"/>
          <a:srcRect l="21226" t="1774" r="19542" b="3167"/>
          <a:stretch/>
        </p:blipFill>
        <p:spPr>
          <a:xfrm>
            <a:off x="585039" y="322887"/>
            <a:ext cx="2785482" cy="2540510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6844145" y="2641600"/>
            <a:ext cx="2004291" cy="674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IUZH</a:t>
            </a:r>
            <a:endParaRPr lang="zh-TW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3626037" y="2620397"/>
            <a:ext cx="2004291" cy="674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HIUZ</a:t>
            </a:r>
            <a:endParaRPr lang="zh-TW" altLang="en-US" dirty="0"/>
          </a:p>
        </p:txBody>
      </p:sp>
      <p:pic>
        <p:nvPicPr>
          <p:cNvPr id="31" name="內容版面配置區 5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852" b="92130" l="32685" r="6870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21" t="73156" r="30153" b="7931"/>
          <a:stretch/>
        </p:blipFill>
        <p:spPr>
          <a:xfrm>
            <a:off x="1646359" y="4152210"/>
            <a:ext cx="1046264" cy="707964"/>
          </a:xfrm>
          <a:prstGeom prst="rect">
            <a:avLst/>
          </a:prstGeom>
        </p:spPr>
      </p:pic>
      <p:grpSp>
        <p:nvGrpSpPr>
          <p:cNvPr id="39" name="群組 38"/>
          <p:cNvGrpSpPr/>
          <p:nvPr/>
        </p:nvGrpSpPr>
        <p:grpSpPr>
          <a:xfrm>
            <a:off x="4132310" y="287431"/>
            <a:ext cx="4936425" cy="1907549"/>
            <a:chOff x="4132310" y="287431"/>
            <a:chExt cx="4936425" cy="1907549"/>
          </a:xfrm>
        </p:grpSpPr>
        <p:pic>
          <p:nvPicPr>
            <p:cNvPr id="11" name="內容版面配置區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3056" b="51389" l="29352" r="613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34" t="23930" r="38377" b="48519"/>
            <a:stretch/>
          </p:blipFill>
          <p:spPr>
            <a:xfrm>
              <a:off x="4772173" y="1184495"/>
              <a:ext cx="966873" cy="911962"/>
            </a:xfrm>
            <a:prstGeom prst="rect">
              <a:avLst/>
            </a:prstGeom>
          </p:spPr>
        </p:pic>
        <p:pic>
          <p:nvPicPr>
            <p:cNvPr id="14" name="內容版面配置區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3056" b="51389" l="29352" r="613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34" t="23930" r="38377" b="48519"/>
            <a:stretch/>
          </p:blipFill>
          <p:spPr>
            <a:xfrm>
              <a:off x="6086325" y="1157038"/>
              <a:ext cx="966873" cy="911962"/>
            </a:xfrm>
            <a:prstGeom prst="rect">
              <a:avLst/>
            </a:prstGeom>
          </p:spPr>
        </p:pic>
        <p:pic>
          <p:nvPicPr>
            <p:cNvPr id="23" name="內容版面配置區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3889" b="73241" l="36389" r="65093">
                          <a14:foregroundMark x1="48426" y1="59444" x2="48704" y2="60926"/>
                          <a14:foregroundMark x1="51019" y1="58611" x2="51667" y2="603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57" t="51908" r="34590" b="27078"/>
            <a:stretch/>
          </p:blipFill>
          <p:spPr>
            <a:xfrm>
              <a:off x="4378892" y="401836"/>
              <a:ext cx="1011743" cy="839369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4132310" y="287431"/>
              <a:ext cx="4936425" cy="19075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3" name="內容版面配置區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3889" b="73241" l="36389" r="65093">
                          <a14:foregroundMark x1="48426" y1="59444" x2="48704" y2="60926"/>
                          <a14:foregroundMark x1="51019" y1="58611" x2="51667" y2="603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57" t="51908" r="34590" b="27078"/>
            <a:stretch/>
          </p:blipFill>
          <p:spPr>
            <a:xfrm>
              <a:off x="5665795" y="401835"/>
              <a:ext cx="1011743" cy="839369"/>
            </a:xfrm>
            <a:prstGeom prst="rect">
              <a:avLst/>
            </a:prstGeom>
          </p:spPr>
        </p:pic>
        <p:pic>
          <p:nvPicPr>
            <p:cNvPr id="34" name="內容版面配置區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3889" b="73241" l="36389" r="65093">
                          <a14:foregroundMark x1="48426" y1="59444" x2="48704" y2="60926"/>
                          <a14:foregroundMark x1="51019" y1="58611" x2="51667" y2="603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57" t="51908" r="34590" b="27078"/>
            <a:stretch/>
          </p:blipFill>
          <p:spPr>
            <a:xfrm>
              <a:off x="6829845" y="392815"/>
              <a:ext cx="1011743" cy="839369"/>
            </a:xfrm>
            <a:prstGeom prst="rect">
              <a:avLst/>
            </a:prstGeom>
          </p:spPr>
        </p:pic>
        <p:pic>
          <p:nvPicPr>
            <p:cNvPr id="35" name="內容版面配置區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3889" b="73241" l="36389" r="65093">
                          <a14:foregroundMark x1="48426" y1="59444" x2="48704" y2="60926"/>
                          <a14:foregroundMark x1="51019" y1="58611" x2="51667" y2="603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57" t="51908" r="34590" b="27078"/>
            <a:stretch/>
          </p:blipFill>
          <p:spPr>
            <a:xfrm>
              <a:off x="7825908" y="1259080"/>
              <a:ext cx="1011743" cy="839369"/>
            </a:xfrm>
            <a:prstGeom prst="rect">
              <a:avLst/>
            </a:prstGeom>
          </p:spPr>
        </p:pic>
        <p:pic>
          <p:nvPicPr>
            <p:cNvPr id="36" name="內容版面配置區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3889" b="73241" l="36389" r="65093">
                          <a14:foregroundMark x1="48426" y1="59444" x2="48704" y2="60926"/>
                          <a14:foregroundMark x1="51019" y1="58611" x2="51667" y2="603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57" t="51908" r="34590" b="27078"/>
            <a:stretch/>
          </p:blipFill>
          <p:spPr>
            <a:xfrm>
              <a:off x="7971617" y="392776"/>
              <a:ext cx="1011743" cy="839369"/>
            </a:xfrm>
            <a:prstGeom prst="rect">
              <a:avLst/>
            </a:prstGeom>
          </p:spPr>
        </p:pic>
      </p:grpSp>
      <p:sp>
        <p:nvSpPr>
          <p:cNvPr id="37" name="矩形 36"/>
          <p:cNvSpPr/>
          <p:nvPr/>
        </p:nvSpPr>
        <p:spPr>
          <a:xfrm>
            <a:off x="9280442" y="55648"/>
            <a:ext cx="2004291" cy="674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IUHZ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463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57563" y="734956"/>
            <a:ext cx="4936425" cy="1907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內容版面配置區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556" b="94352" l="2500" r="32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01" t="75257" r="67745" b="6297"/>
          <a:stretch/>
        </p:blipFill>
        <p:spPr>
          <a:xfrm>
            <a:off x="905649" y="1322371"/>
            <a:ext cx="1030508" cy="732717"/>
          </a:xfrm>
          <a:prstGeom prst="rect">
            <a:avLst/>
          </a:prstGeom>
        </p:spPr>
      </p:pic>
      <p:pic>
        <p:nvPicPr>
          <p:cNvPr id="6" name="內容版面配置區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556" b="94352" l="2500" r="32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01" t="75257" r="67745" b="6297"/>
          <a:stretch/>
        </p:blipFill>
        <p:spPr>
          <a:xfrm>
            <a:off x="2195267" y="1322370"/>
            <a:ext cx="1030508" cy="732717"/>
          </a:xfrm>
          <a:prstGeom prst="rect">
            <a:avLst/>
          </a:prstGeom>
        </p:spPr>
      </p:pic>
      <p:pic>
        <p:nvPicPr>
          <p:cNvPr id="7" name="內容版面配置區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556" b="94352" l="2500" r="32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01" t="75257" r="67745" b="6297"/>
          <a:stretch/>
        </p:blipFill>
        <p:spPr>
          <a:xfrm>
            <a:off x="3484885" y="1322370"/>
            <a:ext cx="1030508" cy="732717"/>
          </a:xfrm>
          <a:prstGeom prst="rect">
            <a:avLst/>
          </a:prstGeom>
        </p:spPr>
      </p:pic>
      <p:pic>
        <p:nvPicPr>
          <p:cNvPr id="8" name="內容版面配置區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556" b="94352" l="2500" r="32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01" t="75257" r="67745" b="6297"/>
          <a:stretch/>
        </p:blipFill>
        <p:spPr>
          <a:xfrm>
            <a:off x="4589436" y="1322370"/>
            <a:ext cx="1030508" cy="73271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35611" y="0"/>
            <a:ext cx="2004291" cy="674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IZUH</a:t>
            </a:r>
            <a:endParaRPr lang="zh-TW" altLang="en-US" dirty="0"/>
          </a:p>
        </p:txBody>
      </p:sp>
      <p:grpSp>
        <p:nvGrpSpPr>
          <p:cNvPr id="23" name="群組 22"/>
          <p:cNvGrpSpPr/>
          <p:nvPr/>
        </p:nvGrpSpPr>
        <p:grpSpPr>
          <a:xfrm>
            <a:off x="4515393" y="3060834"/>
            <a:ext cx="7832211" cy="2971920"/>
            <a:chOff x="4515393" y="2998072"/>
            <a:chExt cx="7832211" cy="3034682"/>
          </a:xfrm>
        </p:grpSpPr>
        <p:sp>
          <p:nvSpPr>
            <p:cNvPr id="10" name="矩形 9"/>
            <p:cNvSpPr/>
            <p:nvPr/>
          </p:nvSpPr>
          <p:spPr>
            <a:xfrm>
              <a:off x="5845142" y="3741392"/>
              <a:ext cx="4936425" cy="19075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2" name="群組 21"/>
            <p:cNvGrpSpPr/>
            <p:nvPr/>
          </p:nvGrpSpPr>
          <p:grpSpPr>
            <a:xfrm>
              <a:off x="4515393" y="2998072"/>
              <a:ext cx="7832211" cy="3034682"/>
              <a:chOff x="-685695" y="3026948"/>
              <a:chExt cx="7832211" cy="3034682"/>
            </a:xfrm>
          </p:grpSpPr>
          <p:grpSp>
            <p:nvGrpSpPr>
              <p:cNvPr id="17" name="群組 16"/>
              <p:cNvGrpSpPr/>
              <p:nvPr/>
            </p:nvGrpSpPr>
            <p:grpSpPr>
              <a:xfrm rot="535138">
                <a:off x="-685695" y="3026948"/>
                <a:ext cx="5611184" cy="3002308"/>
                <a:chOff x="2448628" y="-494395"/>
                <a:chExt cx="12677072" cy="7195583"/>
              </a:xfrm>
            </p:grpSpPr>
            <p:pic>
              <p:nvPicPr>
                <p:cNvPr id="16" name="圖片 1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27317" b="95578" l="1318" r="33076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59647" y="-494395"/>
                  <a:ext cx="8666053" cy="6858000"/>
                </a:xfrm>
                <a:prstGeom prst="rect">
                  <a:avLst/>
                </a:prstGeom>
              </p:spPr>
            </p:pic>
            <p:pic>
              <p:nvPicPr>
                <p:cNvPr id="15" name="圖片 14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9564" b="92732" l="64516" r="89914">
                              <a14:foregroundMark x1="72104" y1="78013" x2="71468" y2="80860"/>
                              <a14:foregroundMark x1="74512" y1="79043" x2="74421" y2="83101"/>
                              <a14:foregroundMark x1="74693" y1="26529" x2="75511" y2="28407"/>
                              <a14:foregroundMark x1="76193" y1="26348" x2="78101" y2="29437"/>
                              <a14:foregroundMark x1="78919" y1="30345" x2="78782" y2="32829"/>
                              <a14:foregroundMark x1="68696" y1="35191" x2="68696" y2="35918"/>
                              <a14:backgroundMark x1="70604" y1="22714" x2="69650" y2="26651"/>
                              <a14:backgroundMark x1="70377" y1="29255" x2="70695" y2="3131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48628" y="-156812"/>
                  <a:ext cx="9144000" cy="6858000"/>
                </a:xfrm>
                <a:prstGeom prst="rect">
                  <a:avLst/>
                </a:prstGeom>
              </p:spPr>
            </p:pic>
          </p:grpSp>
          <p:grpSp>
            <p:nvGrpSpPr>
              <p:cNvPr id="18" name="群組 17"/>
              <p:cNvGrpSpPr/>
              <p:nvPr/>
            </p:nvGrpSpPr>
            <p:grpSpPr>
              <a:xfrm rot="535138">
                <a:off x="1535332" y="3059322"/>
                <a:ext cx="5611184" cy="3002308"/>
                <a:chOff x="2448629" y="-494395"/>
                <a:chExt cx="12677071" cy="7195584"/>
              </a:xfrm>
            </p:grpSpPr>
            <p:pic>
              <p:nvPicPr>
                <p:cNvPr id="19" name="圖片 1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27317" b="95578" l="1318" r="33076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59647" y="-494395"/>
                  <a:ext cx="8666053" cy="6858000"/>
                </a:xfrm>
                <a:prstGeom prst="rect">
                  <a:avLst/>
                </a:prstGeom>
              </p:spPr>
            </p:pic>
            <p:pic>
              <p:nvPicPr>
                <p:cNvPr id="20" name="圖片 19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9564" b="92732" l="64516" r="89914">
                              <a14:foregroundMark x1="72104" y1="78013" x2="71468" y2="80860"/>
                              <a14:foregroundMark x1="74512" y1="79043" x2="74421" y2="83101"/>
                              <a14:foregroundMark x1="74693" y1="26529" x2="75511" y2="28407"/>
                              <a14:foregroundMark x1="76193" y1="26348" x2="78101" y2="29437"/>
                              <a14:foregroundMark x1="78919" y1="30345" x2="78782" y2="32829"/>
                              <a14:foregroundMark x1="68696" y1="35191" x2="68696" y2="35918"/>
                              <a14:backgroundMark x1="70604" y1="22714" x2="69650" y2="26651"/>
                              <a14:backgroundMark x1="70377" y1="29255" x2="70695" y2="3131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48629" y="-156812"/>
                  <a:ext cx="9143998" cy="6858001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1" name="矩形 20"/>
          <p:cNvSpPr/>
          <p:nvPr/>
        </p:nvSpPr>
        <p:spPr>
          <a:xfrm>
            <a:off x="757563" y="2849579"/>
            <a:ext cx="2004291" cy="674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HUIZ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6068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491" y="411327"/>
            <a:ext cx="7760392" cy="436522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891" y="563727"/>
            <a:ext cx="7760392" cy="436522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291" y="716127"/>
            <a:ext cx="7760392" cy="436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39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5</Words>
  <Application>Microsoft Office PowerPoint</Application>
  <PresentationFormat>寬螢幕</PresentationFormat>
  <Paragraphs>5</Paragraphs>
  <Slides>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2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PowerUser</dc:creator>
  <cp:lastModifiedBy>PowerUser</cp:lastModifiedBy>
  <cp:revision>12</cp:revision>
  <dcterms:created xsi:type="dcterms:W3CDTF">2022-06-10T10:30:40Z</dcterms:created>
  <dcterms:modified xsi:type="dcterms:W3CDTF">2022-06-11T13:04:08Z</dcterms:modified>
</cp:coreProperties>
</file>